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"/>
  </p:notesMasterIdLst>
  <p:sldIdLst>
    <p:sldId id="257" r:id="rId2"/>
  </p:sldIdLst>
  <p:sldSz cx="5400675" cy="1079500"/>
  <p:notesSz cx="12001500" cy="8486775"/>
  <p:embeddedFontLst>
    <p:embeddedFont>
      <p:font typeface="Calibri" panose="020F0502020204030204" pitchFamily="34" charset="0"/>
      <p:regular r:id="rId4"/>
      <p:bold r:id="rId5"/>
      <p:italic r:id="rId6"/>
      <p:boldItalic r:id="rId7"/>
    </p:embeddedFont>
    <p:embeddedFont>
      <p:font typeface="KoPub돋움체 Bold" panose="00000800000000000000" pitchFamily="2" charset="-127"/>
      <p:bold r:id="rId8"/>
    </p:embeddedFont>
    <p:embeddedFont>
      <p:font typeface="KoPub돋움체 Medium" panose="00000600000000000000" pitchFamily="2" charset="-127"/>
      <p:regular r:id="rId9"/>
    </p:embeddedFont>
    <p:embeddedFont>
      <p:font typeface="맑은 고딕" panose="020B0503020000020004" pitchFamily="50" charset="-127"/>
      <p:regular r:id="rId10"/>
      <p:bold r:id="rId11"/>
    </p:embeddedFont>
  </p:embeddedFontLst>
  <p:defaultTextStyle>
    <a:defPPr>
      <a:defRPr lang="en-US"/>
    </a:defPPr>
    <a:lvl1pPr marL="0" algn="l" defTabSz="391820" rtl="0" eaLnBrk="1" latinLnBrk="0" hangingPunct="1">
      <a:defRPr sz="771" kern="1200">
        <a:solidFill>
          <a:schemeClr val="tx1"/>
        </a:solidFill>
        <a:latin typeface="+mn-lt"/>
        <a:ea typeface="+mn-ea"/>
        <a:cs typeface="+mn-cs"/>
      </a:defRPr>
    </a:lvl1pPr>
    <a:lvl2pPr marL="195910" algn="l" defTabSz="391820" rtl="0" eaLnBrk="1" latinLnBrk="0" hangingPunct="1">
      <a:defRPr sz="771" kern="1200">
        <a:solidFill>
          <a:schemeClr val="tx1"/>
        </a:solidFill>
        <a:latin typeface="+mn-lt"/>
        <a:ea typeface="+mn-ea"/>
        <a:cs typeface="+mn-cs"/>
      </a:defRPr>
    </a:lvl2pPr>
    <a:lvl3pPr marL="391820" algn="l" defTabSz="391820" rtl="0" eaLnBrk="1" latinLnBrk="0" hangingPunct="1">
      <a:defRPr sz="771" kern="1200">
        <a:solidFill>
          <a:schemeClr val="tx1"/>
        </a:solidFill>
        <a:latin typeface="+mn-lt"/>
        <a:ea typeface="+mn-ea"/>
        <a:cs typeface="+mn-cs"/>
      </a:defRPr>
    </a:lvl3pPr>
    <a:lvl4pPr marL="587731" algn="l" defTabSz="391820" rtl="0" eaLnBrk="1" latinLnBrk="0" hangingPunct="1">
      <a:defRPr sz="771" kern="1200">
        <a:solidFill>
          <a:schemeClr val="tx1"/>
        </a:solidFill>
        <a:latin typeface="+mn-lt"/>
        <a:ea typeface="+mn-ea"/>
        <a:cs typeface="+mn-cs"/>
      </a:defRPr>
    </a:lvl4pPr>
    <a:lvl5pPr marL="783641" algn="l" defTabSz="391820" rtl="0" eaLnBrk="1" latinLnBrk="0" hangingPunct="1">
      <a:defRPr sz="771" kern="1200">
        <a:solidFill>
          <a:schemeClr val="tx1"/>
        </a:solidFill>
        <a:latin typeface="+mn-lt"/>
        <a:ea typeface="+mn-ea"/>
        <a:cs typeface="+mn-cs"/>
      </a:defRPr>
    </a:lvl5pPr>
    <a:lvl6pPr marL="979551" algn="l" defTabSz="391820" rtl="0" eaLnBrk="1" latinLnBrk="0" hangingPunct="1">
      <a:defRPr sz="771" kern="1200">
        <a:solidFill>
          <a:schemeClr val="tx1"/>
        </a:solidFill>
        <a:latin typeface="+mn-lt"/>
        <a:ea typeface="+mn-ea"/>
        <a:cs typeface="+mn-cs"/>
      </a:defRPr>
    </a:lvl6pPr>
    <a:lvl7pPr marL="1175461" algn="l" defTabSz="391820" rtl="0" eaLnBrk="1" latinLnBrk="0" hangingPunct="1">
      <a:defRPr sz="771" kern="1200">
        <a:solidFill>
          <a:schemeClr val="tx1"/>
        </a:solidFill>
        <a:latin typeface="+mn-lt"/>
        <a:ea typeface="+mn-ea"/>
        <a:cs typeface="+mn-cs"/>
      </a:defRPr>
    </a:lvl7pPr>
    <a:lvl8pPr marL="1371371" algn="l" defTabSz="391820" rtl="0" eaLnBrk="1" latinLnBrk="0" hangingPunct="1">
      <a:defRPr sz="771" kern="1200">
        <a:solidFill>
          <a:schemeClr val="tx1"/>
        </a:solidFill>
        <a:latin typeface="+mn-lt"/>
        <a:ea typeface="+mn-ea"/>
        <a:cs typeface="+mn-cs"/>
      </a:defRPr>
    </a:lvl8pPr>
    <a:lvl9pPr marL="1567282" algn="l" defTabSz="391820" rtl="0" eaLnBrk="1" latinLnBrk="0" hangingPunct="1">
      <a:defRPr sz="771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4" userDrawn="1">
          <p15:clr>
            <a:srgbClr val="A4A3A4"/>
          </p15:clr>
        </p15:guide>
        <p15:guide id="2" pos="183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on hyewon" initials="mh" lastIdx="4" clrIdx="0">
    <p:extLst>
      <p:ext uri="{19B8F6BF-5375-455C-9EA6-DF929625EA0E}">
        <p15:presenceInfo xmlns:p15="http://schemas.microsoft.com/office/powerpoint/2012/main" userId="d00e1f635cc033c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07D8B"/>
    <a:srgbClr val="2196F3"/>
    <a:srgbClr val="4D88CF"/>
    <a:srgbClr val="275791"/>
    <a:srgbClr val="223F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62" y="1368"/>
      </p:cViewPr>
      <p:guideLst>
        <p:guide orient="horz" pos="194"/>
        <p:guide pos="1833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5.fntdata"/><Relationship Id="rId13" Type="http://schemas.openxmlformats.org/officeDocument/2006/relationships/presProps" Target="presProps.xml"/><Relationship Id="rId3" Type="http://schemas.openxmlformats.org/officeDocument/2006/relationships/notesMaster" Target="notesMasters/notesMaster1.xml"/><Relationship Id="rId7" Type="http://schemas.openxmlformats.org/officeDocument/2006/relationships/font" Target="fonts/font4.fntdata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3.fntdata"/><Relationship Id="rId11" Type="http://schemas.openxmlformats.org/officeDocument/2006/relationships/font" Target="fonts/font8.fntdata"/><Relationship Id="rId5" Type="http://schemas.openxmlformats.org/officeDocument/2006/relationships/font" Target="fonts/font2.fntdata"/><Relationship Id="rId15" Type="http://schemas.openxmlformats.org/officeDocument/2006/relationships/theme" Target="theme/theme1.xml"/><Relationship Id="rId10" Type="http://schemas.openxmlformats.org/officeDocument/2006/relationships/font" Target="fonts/font7.fntdata"/><Relationship Id="rId4" Type="http://schemas.openxmlformats.org/officeDocument/2006/relationships/font" Target="fonts/font1.fntdata"/><Relationship Id="rId9" Type="http://schemas.openxmlformats.org/officeDocument/2006/relationships/font" Target="fonts/font6.fntdata"/><Relationship Id="rId14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2-06T16:51:28.026" idx="4">
    <p:pos x="5273" y="200"/>
    <p:text>그림은 분기별 혹은 년도별로 바뀔수 있습니다.</p:text>
    <p:extLst>
      <p:ext uri="{C676402C-5697-4E1C-873F-D02D1690AC5C}">
        <p15:threadingInfo xmlns:p15="http://schemas.microsoft.com/office/powerpoint/2012/main" timeZoneBias="-54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00650" cy="4254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6797675" y="0"/>
            <a:ext cx="5200650" cy="4254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DBB0D3-F72C-497A-81BA-9FF5E3651241}" type="datetimeFigureOut">
              <a:rPr lang="ko-KR" altLang="en-US" smtClean="0"/>
              <a:t>2024-02-21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1060450"/>
            <a:ext cx="14335126" cy="28654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1200150" y="4084638"/>
            <a:ext cx="9601200" cy="33416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061325"/>
            <a:ext cx="5200650" cy="4254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6797675" y="8061325"/>
            <a:ext cx="5200650" cy="4254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AF79E6-A1C5-4813-B4C9-E35E8202DFE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68452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391820" rtl="0" eaLnBrk="1" latinLnBrk="1" hangingPunct="1">
      <a:defRPr sz="514" kern="1200">
        <a:solidFill>
          <a:schemeClr val="tx1"/>
        </a:solidFill>
        <a:latin typeface="+mn-lt"/>
        <a:ea typeface="+mn-ea"/>
        <a:cs typeface="+mn-cs"/>
      </a:defRPr>
    </a:lvl1pPr>
    <a:lvl2pPr marL="195910" algn="l" defTabSz="391820" rtl="0" eaLnBrk="1" latinLnBrk="1" hangingPunct="1">
      <a:defRPr sz="514" kern="1200">
        <a:solidFill>
          <a:schemeClr val="tx1"/>
        </a:solidFill>
        <a:latin typeface="+mn-lt"/>
        <a:ea typeface="+mn-ea"/>
        <a:cs typeface="+mn-cs"/>
      </a:defRPr>
    </a:lvl2pPr>
    <a:lvl3pPr marL="391820" algn="l" defTabSz="391820" rtl="0" eaLnBrk="1" latinLnBrk="1" hangingPunct="1">
      <a:defRPr sz="514" kern="1200">
        <a:solidFill>
          <a:schemeClr val="tx1"/>
        </a:solidFill>
        <a:latin typeface="+mn-lt"/>
        <a:ea typeface="+mn-ea"/>
        <a:cs typeface="+mn-cs"/>
      </a:defRPr>
    </a:lvl3pPr>
    <a:lvl4pPr marL="587731" algn="l" defTabSz="391820" rtl="0" eaLnBrk="1" latinLnBrk="1" hangingPunct="1">
      <a:defRPr sz="514" kern="1200">
        <a:solidFill>
          <a:schemeClr val="tx1"/>
        </a:solidFill>
        <a:latin typeface="+mn-lt"/>
        <a:ea typeface="+mn-ea"/>
        <a:cs typeface="+mn-cs"/>
      </a:defRPr>
    </a:lvl4pPr>
    <a:lvl5pPr marL="783641" algn="l" defTabSz="391820" rtl="0" eaLnBrk="1" latinLnBrk="1" hangingPunct="1">
      <a:defRPr sz="514" kern="1200">
        <a:solidFill>
          <a:schemeClr val="tx1"/>
        </a:solidFill>
        <a:latin typeface="+mn-lt"/>
        <a:ea typeface="+mn-ea"/>
        <a:cs typeface="+mn-cs"/>
      </a:defRPr>
    </a:lvl5pPr>
    <a:lvl6pPr marL="979551" algn="l" defTabSz="391820" rtl="0" eaLnBrk="1" latinLnBrk="1" hangingPunct="1">
      <a:defRPr sz="514" kern="1200">
        <a:solidFill>
          <a:schemeClr val="tx1"/>
        </a:solidFill>
        <a:latin typeface="+mn-lt"/>
        <a:ea typeface="+mn-ea"/>
        <a:cs typeface="+mn-cs"/>
      </a:defRPr>
    </a:lvl6pPr>
    <a:lvl7pPr marL="1175461" algn="l" defTabSz="391820" rtl="0" eaLnBrk="1" latinLnBrk="1" hangingPunct="1">
      <a:defRPr sz="514" kern="1200">
        <a:solidFill>
          <a:schemeClr val="tx1"/>
        </a:solidFill>
        <a:latin typeface="+mn-lt"/>
        <a:ea typeface="+mn-ea"/>
        <a:cs typeface="+mn-cs"/>
      </a:defRPr>
    </a:lvl7pPr>
    <a:lvl8pPr marL="1371371" algn="l" defTabSz="391820" rtl="0" eaLnBrk="1" latinLnBrk="1" hangingPunct="1">
      <a:defRPr sz="514" kern="1200">
        <a:solidFill>
          <a:schemeClr val="tx1"/>
        </a:solidFill>
        <a:latin typeface="+mn-lt"/>
        <a:ea typeface="+mn-ea"/>
        <a:cs typeface="+mn-cs"/>
      </a:defRPr>
    </a:lvl8pPr>
    <a:lvl9pPr marL="1567282" algn="l" defTabSz="391820" rtl="0" eaLnBrk="1" latinLnBrk="1" hangingPunct="1">
      <a:defRPr sz="514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-1166813" y="1060450"/>
            <a:ext cx="14335126" cy="2865438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AF79E6-A1C5-4813-B4C9-E35E8202DFEC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610041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6418" y="191625"/>
            <a:ext cx="4946073" cy="1322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72837" y="349553"/>
            <a:ext cx="4073236" cy="15764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1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2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33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44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5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67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78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89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66F1F-CE9B-4651-A6AA-CD717754106B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218709" y="24703"/>
            <a:ext cx="1309254" cy="52632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0946" y="24703"/>
            <a:ext cx="3830782" cy="52632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Char char="•"/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654" y="396388"/>
            <a:ext cx="4946073" cy="122515"/>
          </a:xfrm>
        </p:spPr>
        <p:txBody>
          <a:bodyPr anchor="t"/>
          <a:lstStyle>
            <a:lvl1pPr algn="l">
              <a:defRPr sz="36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9654" y="261450"/>
            <a:ext cx="4946073" cy="134938"/>
          </a:xfrm>
        </p:spPr>
        <p:txBody>
          <a:bodyPr anchor="b"/>
          <a:lstStyle>
            <a:lvl1pPr marL="0" indent="0">
              <a:buNone/>
              <a:defRPr sz="180">
                <a:solidFill>
                  <a:schemeClr val="tx1">
                    <a:tint val="75000"/>
                  </a:schemeClr>
                </a:solidFill>
              </a:defRPr>
            </a:lvl1pPr>
            <a:lvl2pPr marL="41124" indent="0">
              <a:buNone/>
              <a:defRPr sz="162">
                <a:solidFill>
                  <a:schemeClr val="tx1">
                    <a:tint val="75000"/>
                  </a:schemeClr>
                </a:solidFill>
              </a:defRPr>
            </a:lvl2pPr>
            <a:lvl3pPr marL="82248" indent="0">
              <a:buNone/>
              <a:defRPr sz="144">
                <a:solidFill>
                  <a:schemeClr val="tx1">
                    <a:tint val="75000"/>
                  </a:schemeClr>
                </a:solidFill>
              </a:defRPr>
            </a:lvl3pPr>
            <a:lvl4pPr marL="123372" indent="0">
              <a:buNone/>
              <a:defRPr sz="126">
                <a:solidFill>
                  <a:schemeClr val="tx1">
                    <a:tint val="75000"/>
                  </a:schemeClr>
                </a:solidFill>
              </a:defRPr>
            </a:lvl4pPr>
            <a:lvl5pPr marL="164496" indent="0">
              <a:buNone/>
              <a:defRPr sz="126">
                <a:solidFill>
                  <a:schemeClr val="tx1">
                    <a:tint val="75000"/>
                  </a:schemeClr>
                </a:solidFill>
              </a:defRPr>
            </a:lvl5pPr>
            <a:lvl6pPr marL="205620" indent="0">
              <a:buNone/>
              <a:defRPr sz="126">
                <a:solidFill>
                  <a:schemeClr val="tx1">
                    <a:tint val="75000"/>
                  </a:schemeClr>
                </a:solidFill>
              </a:defRPr>
            </a:lvl6pPr>
            <a:lvl7pPr marL="246744" indent="0">
              <a:buNone/>
              <a:defRPr sz="126">
                <a:solidFill>
                  <a:schemeClr val="tx1">
                    <a:tint val="75000"/>
                  </a:schemeClr>
                </a:solidFill>
              </a:defRPr>
            </a:lvl7pPr>
            <a:lvl8pPr marL="287867" indent="0">
              <a:buNone/>
              <a:defRPr sz="126">
                <a:solidFill>
                  <a:schemeClr val="tx1">
                    <a:tint val="75000"/>
                  </a:schemeClr>
                </a:solidFill>
              </a:defRPr>
            </a:lvl8pPr>
            <a:lvl9pPr marL="328991" indent="0">
              <a:buNone/>
              <a:defRPr sz="12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0946" y="143933"/>
            <a:ext cx="2570018" cy="407097"/>
          </a:xfrm>
        </p:spPr>
        <p:txBody>
          <a:bodyPr/>
          <a:lstStyle>
            <a:lvl1pPr>
              <a:defRPr sz="252"/>
            </a:lvl1pPr>
            <a:lvl2pPr>
              <a:defRPr sz="216"/>
            </a:lvl2pPr>
            <a:lvl3pPr>
              <a:defRPr sz="180"/>
            </a:lvl3pPr>
            <a:lvl4pPr>
              <a:defRPr sz="162"/>
            </a:lvl4pPr>
            <a:lvl5pPr>
              <a:defRPr sz="162"/>
            </a:lvl5pPr>
            <a:lvl6pPr>
              <a:defRPr sz="162"/>
            </a:lvl6pPr>
            <a:lvl7pPr>
              <a:defRPr sz="162"/>
            </a:lvl7pPr>
            <a:lvl8pPr>
              <a:defRPr sz="162"/>
            </a:lvl8pPr>
            <a:lvl9pPr>
              <a:defRPr sz="16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57945" y="143933"/>
            <a:ext cx="2570018" cy="407097"/>
          </a:xfrm>
        </p:spPr>
        <p:txBody>
          <a:bodyPr/>
          <a:lstStyle>
            <a:lvl1pPr>
              <a:defRPr sz="252"/>
            </a:lvl1pPr>
            <a:lvl2pPr>
              <a:defRPr sz="216"/>
            </a:lvl2pPr>
            <a:lvl3pPr>
              <a:defRPr sz="180"/>
            </a:lvl3pPr>
            <a:lvl4pPr>
              <a:defRPr sz="162"/>
            </a:lvl4pPr>
            <a:lvl5pPr>
              <a:defRPr sz="162"/>
            </a:lvl5pPr>
            <a:lvl6pPr>
              <a:defRPr sz="162"/>
            </a:lvl6pPr>
            <a:lvl7pPr>
              <a:defRPr sz="162"/>
            </a:lvl7pPr>
            <a:lvl8pPr>
              <a:defRPr sz="162"/>
            </a:lvl8pPr>
            <a:lvl9pPr>
              <a:defRPr sz="16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0946" y="138079"/>
            <a:ext cx="2571029" cy="57545"/>
          </a:xfrm>
        </p:spPr>
        <p:txBody>
          <a:bodyPr anchor="b"/>
          <a:lstStyle>
            <a:lvl1pPr marL="0" indent="0">
              <a:buNone/>
              <a:defRPr sz="216" b="1"/>
            </a:lvl1pPr>
            <a:lvl2pPr marL="41124" indent="0">
              <a:buNone/>
              <a:defRPr sz="180" b="1"/>
            </a:lvl2pPr>
            <a:lvl3pPr marL="82248" indent="0">
              <a:buNone/>
              <a:defRPr sz="162" b="1"/>
            </a:lvl3pPr>
            <a:lvl4pPr marL="123372" indent="0">
              <a:buNone/>
              <a:defRPr sz="144" b="1"/>
            </a:lvl4pPr>
            <a:lvl5pPr marL="164496" indent="0">
              <a:buNone/>
              <a:defRPr sz="144" b="1"/>
            </a:lvl5pPr>
            <a:lvl6pPr marL="205620" indent="0">
              <a:buNone/>
              <a:defRPr sz="144" b="1"/>
            </a:lvl6pPr>
            <a:lvl7pPr marL="246744" indent="0">
              <a:buNone/>
              <a:defRPr sz="144" b="1"/>
            </a:lvl7pPr>
            <a:lvl8pPr marL="287867" indent="0">
              <a:buNone/>
              <a:defRPr sz="144" b="1"/>
            </a:lvl8pPr>
            <a:lvl9pPr marL="328991" indent="0">
              <a:buNone/>
              <a:defRPr sz="14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0946" y="195624"/>
            <a:ext cx="2571029" cy="355407"/>
          </a:xfrm>
        </p:spPr>
        <p:txBody>
          <a:bodyPr/>
          <a:lstStyle>
            <a:lvl1pPr>
              <a:defRPr sz="216"/>
            </a:lvl1pPr>
            <a:lvl2pPr>
              <a:defRPr sz="180"/>
            </a:lvl2pPr>
            <a:lvl3pPr>
              <a:defRPr sz="162"/>
            </a:lvl3pPr>
            <a:lvl4pPr>
              <a:defRPr sz="144"/>
            </a:lvl4pPr>
            <a:lvl5pPr>
              <a:defRPr sz="144"/>
            </a:lvl5pPr>
            <a:lvl6pPr>
              <a:defRPr sz="144"/>
            </a:lvl6pPr>
            <a:lvl7pPr>
              <a:defRPr sz="144"/>
            </a:lvl7pPr>
            <a:lvl8pPr>
              <a:defRPr sz="144"/>
            </a:lvl8pPr>
            <a:lvl9pPr>
              <a:defRPr sz="1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55925" y="138079"/>
            <a:ext cx="2572039" cy="57545"/>
          </a:xfrm>
        </p:spPr>
        <p:txBody>
          <a:bodyPr anchor="b"/>
          <a:lstStyle>
            <a:lvl1pPr marL="0" indent="0">
              <a:buNone/>
              <a:defRPr sz="216" b="1"/>
            </a:lvl1pPr>
            <a:lvl2pPr marL="41124" indent="0">
              <a:buNone/>
              <a:defRPr sz="180" b="1"/>
            </a:lvl2pPr>
            <a:lvl3pPr marL="82248" indent="0">
              <a:buNone/>
              <a:defRPr sz="162" b="1"/>
            </a:lvl3pPr>
            <a:lvl4pPr marL="123372" indent="0">
              <a:buNone/>
              <a:defRPr sz="144" b="1"/>
            </a:lvl4pPr>
            <a:lvl5pPr marL="164496" indent="0">
              <a:buNone/>
              <a:defRPr sz="144" b="1"/>
            </a:lvl5pPr>
            <a:lvl6pPr marL="205620" indent="0">
              <a:buNone/>
              <a:defRPr sz="144" b="1"/>
            </a:lvl6pPr>
            <a:lvl7pPr marL="246744" indent="0">
              <a:buNone/>
              <a:defRPr sz="144" b="1"/>
            </a:lvl7pPr>
            <a:lvl8pPr marL="287867" indent="0">
              <a:buNone/>
              <a:defRPr sz="144" b="1"/>
            </a:lvl8pPr>
            <a:lvl9pPr marL="328991" indent="0">
              <a:buNone/>
              <a:defRPr sz="14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55925" y="195624"/>
            <a:ext cx="2572039" cy="355407"/>
          </a:xfrm>
        </p:spPr>
        <p:txBody>
          <a:bodyPr/>
          <a:lstStyle>
            <a:lvl1pPr>
              <a:defRPr sz="216"/>
            </a:lvl1pPr>
            <a:lvl2pPr>
              <a:defRPr sz="180"/>
            </a:lvl2pPr>
            <a:lvl3pPr>
              <a:defRPr sz="162"/>
            </a:lvl3pPr>
            <a:lvl4pPr>
              <a:defRPr sz="144"/>
            </a:lvl4pPr>
            <a:lvl5pPr>
              <a:defRPr sz="144"/>
            </a:lvl5pPr>
            <a:lvl6pPr>
              <a:defRPr sz="144"/>
            </a:lvl6pPr>
            <a:lvl7pPr>
              <a:defRPr sz="144"/>
            </a:lvl7pPr>
            <a:lvl8pPr>
              <a:defRPr sz="144"/>
            </a:lvl8pPr>
            <a:lvl9pPr>
              <a:defRPr sz="1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946" y="24560"/>
            <a:ext cx="1914381" cy="104523"/>
          </a:xfrm>
        </p:spPr>
        <p:txBody>
          <a:bodyPr anchor="b"/>
          <a:lstStyle>
            <a:lvl1pPr algn="l">
              <a:defRPr sz="18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75032" y="24560"/>
            <a:ext cx="3252932" cy="526470"/>
          </a:xfrm>
        </p:spPr>
        <p:txBody>
          <a:bodyPr/>
          <a:lstStyle>
            <a:lvl1pPr>
              <a:defRPr sz="288"/>
            </a:lvl1pPr>
            <a:lvl2pPr>
              <a:defRPr sz="252"/>
            </a:lvl2pPr>
            <a:lvl3pPr>
              <a:defRPr sz="216"/>
            </a:lvl3pPr>
            <a:lvl4pPr>
              <a:defRPr sz="180"/>
            </a:lvl4pPr>
            <a:lvl5pPr>
              <a:defRPr sz="180"/>
            </a:lvl5pPr>
            <a:lvl6pPr>
              <a:defRPr sz="180"/>
            </a:lvl6pPr>
            <a:lvl7pPr>
              <a:defRPr sz="180"/>
            </a:lvl7pPr>
            <a:lvl8pPr>
              <a:defRPr sz="180"/>
            </a:lvl8pPr>
            <a:lvl9pPr>
              <a:defRPr sz="1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0946" y="129083"/>
            <a:ext cx="1914381" cy="421947"/>
          </a:xfrm>
        </p:spPr>
        <p:txBody>
          <a:bodyPr/>
          <a:lstStyle>
            <a:lvl1pPr marL="0" indent="0">
              <a:buNone/>
              <a:defRPr sz="126"/>
            </a:lvl1pPr>
            <a:lvl2pPr marL="41124" indent="0">
              <a:buNone/>
              <a:defRPr sz="108"/>
            </a:lvl2pPr>
            <a:lvl3pPr marL="82248" indent="0">
              <a:buNone/>
              <a:defRPr sz="100"/>
            </a:lvl3pPr>
            <a:lvl4pPr marL="123372" indent="0">
              <a:buNone/>
              <a:defRPr sz="100"/>
            </a:lvl4pPr>
            <a:lvl5pPr marL="164496" indent="0">
              <a:buNone/>
              <a:defRPr sz="100"/>
            </a:lvl5pPr>
            <a:lvl6pPr marL="205620" indent="0">
              <a:buNone/>
              <a:defRPr sz="100"/>
            </a:lvl6pPr>
            <a:lvl7pPr marL="246744" indent="0">
              <a:buNone/>
              <a:defRPr sz="100"/>
            </a:lvl7pPr>
            <a:lvl8pPr marL="287867" indent="0">
              <a:buNone/>
              <a:defRPr sz="100"/>
            </a:lvl8pPr>
            <a:lvl9pPr marL="328991" indent="0">
              <a:buNone/>
              <a:defRPr sz="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0547" y="431800"/>
            <a:ext cx="3491346" cy="50977"/>
          </a:xfrm>
        </p:spPr>
        <p:txBody>
          <a:bodyPr anchor="b"/>
          <a:lstStyle>
            <a:lvl1pPr algn="l">
              <a:defRPr sz="18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40547" y="55117"/>
            <a:ext cx="3491346" cy="370114"/>
          </a:xfrm>
        </p:spPr>
        <p:txBody>
          <a:bodyPr/>
          <a:lstStyle>
            <a:lvl1pPr marL="0" indent="0">
              <a:buNone/>
              <a:defRPr sz="288"/>
            </a:lvl1pPr>
            <a:lvl2pPr marL="41124" indent="0">
              <a:buNone/>
              <a:defRPr sz="252"/>
            </a:lvl2pPr>
            <a:lvl3pPr marL="82248" indent="0">
              <a:buNone/>
              <a:defRPr sz="216"/>
            </a:lvl3pPr>
            <a:lvl4pPr marL="123372" indent="0">
              <a:buNone/>
              <a:defRPr sz="180"/>
            </a:lvl4pPr>
            <a:lvl5pPr marL="164496" indent="0">
              <a:buNone/>
              <a:defRPr sz="180"/>
            </a:lvl5pPr>
            <a:lvl6pPr marL="205620" indent="0">
              <a:buNone/>
              <a:defRPr sz="180"/>
            </a:lvl6pPr>
            <a:lvl7pPr marL="246744" indent="0">
              <a:buNone/>
              <a:defRPr sz="180"/>
            </a:lvl7pPr>
            <a:lvl8pPr marL="287867" indent="0">
              <a:buNone/>
              <a:defRPr sz="180"/>
            </a:lvl8pPr>
            <a:lvl9pPr marL="328991" indent="0">
              <a:buNone/>
              <a:defRPr sz="18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0547" y="482776"/>
            <a:ext cx="3491346" cy="72395"/>
          </a:xfrm>
        </p:spPr>
        <p:txBody>
          <a:bodyPr/>
          <a:lstStyle>
            <a:lvl1pPr marL="0" indent="0">
              <a:buNone/>
              <a:defRPr sz="126"/>
            </a:lvl1pPr>
            <a:lvl2pPr marL="41124" indent="0">
              <a:buNone/>
              <a:defRPr sz="108"/>
            </a:lvl2pPr>
            <a:lvl3pPr marL="82248" indent="0">
              <a:buNone/>
              <a:defRPr sz="100"/>
            </a:lvl3pPr>
            <a:lvl4pPr marL="123372" indent="0">
              <a:buNone/>
              <a:defRPr sz="100"/>
            </a:lvl4pPr>
            <a:lvl5pPr marL="164496" indent="0">
              <a:buNone/>
              <a:defRPr sz="100"/>
            </a:lvl5pPr>
            <a:lvl6pPr marL="205620" indent="0">
              <a:buNone/>
              <a:defRPr sz="100"/>
            </a:lvl6pPr>
            <a:lvl7pPr marL="246744" indent="0">
              <a:buNone/>
              <a:defRPr sz="100"/>
            </a:lvl7pPr>
            <a:lvl8pPr marL="287867" indent="0">
              <a:buNone/>
              <a:defRPr sz="100"/>
            </a:lvl8pPr>
            <a:lvl9pPr marL="328991" indent="0">
              <a:buNone/>
              <a:defRPr sz="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90945" y="24703"/>
            <a:ext cx="5237018" cy="1028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0945" y="143933"/>
            <a:ext cx="5237018" cy="4070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90946" y="571735"/>
            <a:ext cx="1357745" cy="328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166F1F-CE9B-4651-A6AA-CD717754106B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8128" y="571735"/>
            <a:ext cx="1842654" cy="328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70219" y="571735"/>
            <a:ext cx="1357745" cy="328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021451-1387-4CA6-816F-3879F97B5CB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82248" rtl="0" eaLnBrk="1" latinLnBrk="0" hangingPunct="1">
        <a:spcBef>
          <a:spcPct val="0"/>
        </a:spcBef>
        <a:buNone/>
        <a:defRPr sz="39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843" indent="-30843" algn="l" defTabSz="82248" rtl="0" eaLnBrk="1" latinLnBrk="0" hangingPunct="1">
        <a:spcBef>
          <a:spcPct val="20000"/>
        </a:spcBef>
        <a:buFont typeface="Arial" pitchFamily="34" charset="0"/>
        <a:buChar char="�"/>
        <a:defRPr sz="288" kern="1200">
          <a:solidFill>
            <a:schemeClr val="tx1"/>
          </a:solidFill>
          <a:latin typeface="+mn-lt"/>
          <a:ea typeface="+mn-ea"/>
          <a:cs typeface="+mn-cs"/>
        </a:defRPr>
      </a:lvl1pPr>
      <a:lvl2pPr marL="66826" indent="-25702" algn="l" defTabSz="82248" rtl="0" eaLnBrk="1" latinLnBrk="0" hangingPunct="1">
        <a:spcBef>
          <a:spcPct val="20000"/>
        </a:spcBef>
        <a:buFont typeface="Arial" pitchFamily="34" charset="0"/>
        <a:buChar char="�"/>
        <a:defRPr sz="252" kern="1200">
          <a:solidFill>
            <a:schemeClr val="tx1"/>
          </a:solidFill>
          <a:latin typeface="+mn-lt"/>
          <a:ea typeface="+mn-ea"/>
          <a:cs typeface="+mn-cs"/>
        </a:defRPr>
      </a:lvl2pPr>
      <a:lvl3pPr marL="102810" indent="-20562" algn="l" defTabSz="82248" rtl="0" eaLnBrk="1" latinLnBrk="0" hangingPunct="1">
        <a:spcBef>
          <a:spcPct val="20000"/>
        </a:spcBef>
        <a:buFont typeface="Arial" pitchFamily="34" charset="0"/>
        <a:buChar char="�"/>
        <a:defRPr sz="216" kern="1200">
          <a:solidFill>
            <a:schemeClr val="tx1"/>
          </a:solidFill>
          <a:latin typeface="+mn-lt"/>
          <a:ea typeface="+mn-ea"/>
          <a:cs typeface="+mn-cs"/>
        </a:defRPr>
      </a:lvl3pPr>
      <a:lvl4pPr marL="143934" indent="-20562" algn="l" defTabSz="82248" rtl="0" eaLnBrk="1" latinLnBrk="0" hangingPunct="1">
        <a:spcBef>
          <a:spcPct val="20000"/>
        </a:spcBef>
        <a:buFont typeface="Arial" pitchFamily="34" charset="0"/>
        <a:buChar char="�"/>
        <a:defRPr sz="180" kern="1200">
          <a:solidFill>
            <a:schemeClr val="tx1"/>
          </a:solidFill>
          <a:latin typeface="+mn-lt"/>
          <a:ea typeface="+mn-ea"/>
          <a:cs typeface="+mn-cs"/>
        </a:defRPr>
      </a:lvl4pPr>
      <a:lvl5pPr marL="185058" indent="-20562" algn="l" defTabSz="82248" rtl="0" eaLnBrk="1" latinLnBrk="0" hangingPunct="1">
        <a:spcBef>
          <a:spcPct val="20000"/>
        </a:spcBef>
        <a:buFont typeface="Arial" pitchFamily="34" charset="0"/>
        <a:buChar char="�"/>
        <a:defRPr sz="180" kern="1200">
          <a:solidFill>
            <a:schemeClr val="tx1"/>
          </a:solidFill>
          <a:latin typeface="+mn-lt"/>
          <a:ea typeface="+mn-ea"/>
          <a:cs typeface="+mn-cs"/>
        </a:defRPr>
      </a:lvl5pPr>
      <a:lvl6pPr marL="226182" indent="-20562" algn="l" defTabSz="82248" rtl="0" eaLnBrk="1" latinLnBrk="0" hangingPunct="1">
        <a:spcBef>
          <a:spcPct val="20000"/>
        </a:spcBef>
        <a:buFont typeface="Arial" pitchFamily="34" charset="0"/>
        <a:buChar char="�"/>
        <a:defRPr sz="180" kern="1200">
          <a:solidFill>
            <a:schemeClr val="tx1"/>
          </a:solidFill>
          <a:latin typeface="+mn-lt"/>
          <a:ea typeface="+mn-ea"/>
          <a:cs typeface="+mn-cs"/>
        </a:defRPr>
      </a:lvl6pPr>
      <a:lvl7pPr marL="267306" indent="-20562" algn="l" defTabSz="82248" rtl="0" eaLnBrk="1" latinLnBrk="0" hangingPunct="1">
        <a:spcBef>
          <a:spcPct val="20000"/>
        </a:spcBef>
        <a:buFont typeface="Arial" pitchFamily="34" charset="0"/>
        <a:buChar char="�"/>
        <a:defRPr sz="180" kern="1200">
          <a:solidFill>
            <a:schemeClr val="tx1"/>
          </a:solidFill>
          <a:latin typeface="+mn-lt"/>
          <a:ea typeface="+mn-ea"/>
          <a:cs typeface="+mn-cs"/>
        </a:defRPr>
      </a:lvl7pPr>
      <a:lvl8pPr marL="308429" indent="-20562" algn="l" defTabSz="82248" rtl="0" eaLnBrk="1" latinLnBrk="0" hangingPunct="1">
        <a:spcBef>
          <a:spcPct val="20000"/>
        </a:spcBef>
        <a:buFont typeface="Arial" pitchFamily="34" charset="0"/>
        <a:buChar char="�"/>
        <a:defRPr sz="180" kern="1200">
          <a:solidFill>
            <a:schemeClr val="tx1"/>
          </a:solidFill>
          <a:latin typeface="+mn-lt"/>
          <a:ea typeface="+mn-ea"/>
          <a:cs typeface="+mn-cs"/>
        </a:defRPr>
      </a:lvl8pPr>
      <a:lvl9pPr marL="349553" indent="-20562" algn="l" defTabSz="82248" rtl="0" eaLnBrk="1" latinLnBrk="0" hangingPunct="1">
        <a:spcBef>
          <a:spcPct val="20000"/>
        </a:spcBef>
        <a:buFont typeface="Arial" pitchFamily="34" charset="0"/>
        <a:buChar char="�"/>
        <a:defRPr sz="1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48" rtl="0" eaLnBrk="1" latinLnBrk="0" hangingPunct="1">
        <a:defRPr sz="162" kern="1200">
          <a:solidFill>
            <a:schemeClr val="tx1"/>
          </a:solidFill>
          <a:latin typeface="+mn-lt"/>
          <a:ea typeface="+mn-ea"/>
          <a:cs typeface="+mn-cs"/>
        </a:defRPr>
      </a:lvl1pPr>
      <a:lvl2pPr marL="41124" algn="l" defTabSz="82248" rtl="0" eaLnBrk="1" latinLnBrk="0" hangingPunct="1">
        <a:defRPr sz="162" kern="1200">
          <a:solidFill>
            <a:schemeClr val="tx1"/>
          </a:solidFill>
          <a:latin typeface="+mn-lt"/>
          <a:ea typeface="+mn-ea"/>
          <a:cs typeface="+mn-cs"/>
        </a:defRPr>
      </a:lvl2pPr>
      <a:lvl3pPr marL="82248" algn="l" defTabSz="82248" rtl="0" eaLnBrk="1" latinLnBrk="0" hangingPunct="1">
        <a:defRPr sz="162" kern="1200">
          <a:solidFill>
            <a:schemeClr val="tx1"/>
          </a:solidFill>
          <a:latin typeface="+mn-lt"/>
          <a:ea typeface="+mn-ea"/>
          <a:cs typeface="+mn-cs"/>
        </a:defRPr>
      </a:lvl3pPr>
      <a:lvl4pPr marL="123372" algn="l" defTabSz="82248" rtl="0" eaLnBrk="1" latinLnBrk="0" hangingPunct="1">
        <a:defRPr sz="162" kern="1200">
          <a:solidFill>
            <a:schemeClr val="tx1"/>
          </a:solidFill>
          <a:latin typeface="+mn-lt"/>
          <a:ea typeface="+mn-ea"/>
          <a:cs typeface="+mn-cs"/>
        </a:defRPr>
      </a:lvl4pPr>
      <a:lvl5pPr marL="164496" algn="l" defTabSz="82248" rtl="0" eaLnBrk="1" latinLnBrk="0" hangingPunct="1">
        <a:defRPr sz="162" kern="1200">
          <a:solidFill>
            <a:schemeClr val="tx1"/>
          </a:solidFill>
          <a:latin typeface="+mn-lt"/>
          <a:ea typeface="+mn-ea"/>
          <a:cs typeface="+mn-cs"/>
        </a:defRPr>
      </a:lvl5pPr>
      <a:lvl6pPr marL="205620" algn="l" defTabSz="82248" rtl="0" eaLnBrk="1" latinLnBrk="0" hangingPunct="1">
        <a:defRPr sz="162" kern="1200">
          <a:solidFill>
            <a:schemeClr val="tx1"/>
          </a:solidFill>
          <a:latin typeface="+mn-lt"/>
          <a:ea typeface="+mn-ea"/>
          <a:cs typeface="+mn-cs"/>
        </a:defRPr>
      </a:lvl6pPr>
      <a:lvl7pPr marL="246744" algn="l" defTabSz="82248" rtl="0" eaLnBrk="1" latinLnBrk="0" hangingPunct="1">
        <a:defRPr sz="162" kern="1200">
          <a:solidFill>
            <a:schemeClr val="tx1"/>
          </a:solidFill>
          <a:latin typeface="+mn-lt"/>
          <a:ea typeface="+mn-ea"/>
          <a:cs typeface="+mn-cs"/>
        </a:defRPr>
      </a:lvl7pPr>
      <a:lvl8pPr marL="287867" algn="l" defTabSz="82248" rtl="0" eaLnBrk="1" latinLnBrk="0" hangingPunct="1">
        <a:defRPr sz="162" kern="1200">
          <a:solidFill>
            <a:schemeClr val="tx1"/>
          </a:solidFill>
          <a:latin typeface="+mn-lt"/>
          <a:ea typeface="+mn-ea"/>
          <a:cs typeface="+mn-cs"/>
        </a:defRPr>
      </a:lvl8pPr>
      <a:lvl9pPr marL="328991" algn="l" defTabSz="82248" rtl="0" eaLnBrk="1" latinLnBrk="0" hangingPunct="1">
        <a:defRPr sz="1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comments" Target="../comments/comment1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3" name="그룹 1003"/>
          <p:cNvGrpSpPr/>
          <p:nvPr/>
        </p:nvGrpSpPr>
        <p:grpSpPr>
          <a:xfrm>
            <a:off x="783498" y="70851"/>
            <a:ext cx="108000" cy="108000"/>
            <a:chOff x="569201" y="627064"/>
            <a:chExt cx="485294" cy="485294"/>
          </a:xfrm>
        </p:grpSpPr>
        <p:grpSp>
          <p:nvGrpSpPr>
            <p:cNvPr id="1004" name="그룹 1004"/>
            <p:cNvGrpSpPr/>
            <p:nvPr/>
          </p:nvGrpSpPr>
          <p:grpSpPr>
            <a:xfrm>
              <a:off x="569201" y="809454"/>
              <a:ext cx="485294" cy="120514"/>
              <a:chOff x="569201" y="809454"/>
              <a:chExt cx="485294" cy="120514"/>
            </a:xfrm>
          </p:grpSpPr>
          <p:pic>
            <p:nvPicPr>
              <p:cNvPr id="10" name="Object 9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569201" y="809454"/>
                <a:ext cx="485294" cy="120514"/>
              </a:xfrm>
              <a:prstGeom prst="rect">
                <a:avLst/>
              </a:prstGeom>
            </p:spPr>
          </p:pic>
        </p:grpSp>
        <p:grpSp>
          <p:nvGrpSpPr>
            <p:cNvPr id="1005" name="그룹 1005"/>
            <p:cNvGrpSpPr/>
            <p:nvPr/>
          </p:nvGrpSpPr>
          <p:grpSpPr>
            <a:xfrm>
              <a:off x="569201" y="809454"/>
              <a:ext cx="485294" cy="120514"/>
              <a:chOff x="569201" y="809454"/>
              <a:chExt cx="485294" cy="120514"/>
            </a:xfrm>
          </p:grpSpPr>
          <p:pic>
            <p:nvPicPr>
              <p:cNvPr id="13" name="Object 12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 rot="-5400000">
                <a:off x="569201" y="809454"/>
                <a:ext cx="485294" cy="120514"/>
              </a:xfrm>
              <a:prstGeom prst="rect">
                <a:avLst/>
              </a:prstGeom>
            </p:spPr>
          </p:pic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9FC7CA5-2DDE-44D7-A5FB-41D910A0A34C}"/>
              </a:ext>
            </a:extLst>
          </p:cNvPr>
          <p:cNvSpPr txBox="1"/>
          <p:nvPr/>
        </p:nvSpPr>
        <p:spPr>
          <a:xfrm>
            <a:off x="866035" y="408018"/>
            <a:ext cx="3067236" cy="2983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1">
              <a:lnSpc>
                <a:spcPct val="107000"/>
              </a:lnSpc>
              <a:spcAft>
                <a:spcPts val="133"/>
              </a:spcAft>
            </a:pPr>
            <a:r>
              <a:rPr lang="ko-KR" altLang="en-US" sz="1300" b="1" kern="100" dirty="0">
                <a:solidFill>
                  <a:srgbClr val="2196F3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Times New Roman" panose="02020603050405020304" pitchFamily="18" charset="0"/>
              </a:rPr>
              <a:t>중국 </a:t>
            </a:r>
            <a:r>
              <a:rPr lang="ko-KR" altLang="en-US" sz="1300" b="1" kern="100" dirty="0" err="1">
                <a:solidFill>
                  <a:srgbClr val="2196F3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Times New Roman" panose="02020603050405020304" pitchFamily="18" charset="0"/>
              </a:rPr>
              <a:t>잔류성오염물질</a:t>
            </a:r>
            <a:r>
              <a:rPr lang="en-US" altLang="ko-KR" sz="1300" b="1" kern="100" dirty="0">
                <a:solidFill>
                  <a:srgbClr val="2196F3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Times New Roman" panose="02020603050405020304" pitchFamily="18" charset="0"/>
              </a:rPr>
              <a:t>(PFOA) </a:t>
            </a:r>
            <a:r>
              <a:rPr lang="ko-KR" altLang="en-US" sz="1300" b="1" kern="100" dirty="0">
                <a:solidFill>
                  <a:srgbClr val="2196F3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Times New Roman" panose="02020603050405020304" pitchFamily="18" charset="0"/>
              </a:rPr>
              <a:t>관리계획 공개</a:t>
            </a:r>
            <a:r>
              <a:rPr lang="en-US" altLang="ko-KR" sz="1300" b="1" kern="100" dirty="0">
                <a:solidFill>
                  <a:srgbClr val="2196F3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Times New Roman" panose="02020603050405020304" pitchFamily="18" charset="0"/>
              </a:rPr>
              <a:t> </a:t>
            </a:r>
            <a:endParaRPr lang="ko-KR" altLang="ko-KR" sz="1300" kern="100" dirty="0">
              <a:solidFill>
                <a:srgbClr val="2196F3"/>
              </a:solidFill>
              <a:latin typeface="KoPub돋움체 Bold" panose="00000800000000000000" pitchFamily="2" charset="-127"/>
              <a:ea typeface="KoPub돋움체 Bold" panose="00000800000000000000" pitchFamily="2" charset="-127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F8CFBC-58F7-438B-9670-18658A1ADB69}"/>
              </a:ext>
            </a:extLst>
          </p:cNvPr>
          <p:cNvSpPr txBox="1"/>
          <p:nvPr/>
        </p:nvSpPr>
        <p:spPr>
          <a:xfrm>
            <a:off x="2169317" y="764466"/>
            <a:ext cx="24457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700" b="1" dirty="0">
                <a:latin typeface="KoPub돋움체 Medium" panose="00000600000000000000" pitchFamily="2" charset="-127"/>
                <a:ea typeface="KoPub돋움체 Medium" panose="00000600000000000000" pitchFamily="2" charset="-127"/>
                <a:cs typeface="Malgun Gothic Semilight" panose="020B0502040204020203" pitchFamily="50" charset="-127"/>
              </a:rPr>
              <a:t>2024.02.02</a:t>
            </a:r>
          </a:p>
          <a:p>
            <a:pPr algn="r"/>
            <a:r>
              <a:rPr lang="ko-KR" altLang="en-US" sz="700" b="1" dirty="0" err="1">
                <a:latin typeface="KoPub돋움체 Medium" panose="00000600000000000000" pitchFamily="2" charset="-127"/>
                <a:ea typeface="KoPub돋움체 Medium" panose="00000600000000000000" pitchFamily="2" charset="-127"/>
                <a:cs typeface="Malgun Gothic Semilight" panose="020B0502040204020203" pitchFamily="50" charset="-127"/>
              </a:rPr>
              <a:t>이후경</a:t>
            </a:r>
            <a:r>
              <a:rPr lang="ko-KR" altLang="en-US" sz="700" b="1" dirty="0">
                <a:latin typeface="KoPub돋움체 Medium" panose="00000600000000000000" pitchFamily="2" charset="-127"/>
                <a:ea typeface="KoPub돋움체 Medium" panose="00000600000000000000" pitchFamily="2" charset="-127"/>
                <a:cs typeface="Malgun Gothic Semilight" panose="020B0502040204020203" pitchFamily="50" charset="-127"/>
              </a:rPr>
              <a:t> 책임연구원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D396A0-6EDD-420B-B976-B4CB372CAC77}"/>
              </a:ext>
            </a:extLst>
          </p:cNvPr>
          <p:cNvSpPr txBox="1"/>
          <p:nvPr/>
        </p:nvSpPr>
        <p:spPr>
          <a:xfrm>
            <a:off x="828199" y="18765"/>
            <a:ext cx="238593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00" b="1" dirty="0">
                <a:solidFill>
                  <a:srgbClr val="223F73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KTR </a:t>
            </a:r>
            <a:r>
              <a:rPr lang="ko-KR" altLang="en-US" sz="800" b="1" dirty="0">
                <a:solidFill>
                  <a:srgbClr val="223F73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규제 동향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A836C9FB-01D3-4868-AB40-07B66223E3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194" y="70124"/>
            <a:ext cx="615950" cy="61595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MS P????"/>
        <a:font script="Hang" typeface="?? ??"/>
        <a:font script="Hans" typeface="??"/>
        <a:font script="Hant" typeface="????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MS P????"/>
        <a:font script="Hang" typeface="?? ??"/>
        <a:font script="Hans" typeface="??"/>
        <a:font script="Hant" typeface="????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14</Words>
  <Application>Microsoft Office PowerPoint</Application>
  <PresentationFormat>사용자 지정</PresentationFormat>
  <Paragraphs>5</Paragraphs>
  <Slides>1</Slides>
  <Notes>1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</vt:i4>
      </vt:variant>
    </vt:vector>
  </HeadingPairs>
  <TitlesOfParts>
    <vt:vector size="7" baseType="lpstr">
      <vt:lpstr>맑은 고딕</vt:lpstr>
      <vt:lpstr>KoPub돋움체 Medium</vt:lpstr>
      <vt:lpstr>Arial</vt:lpstr>
      <vt:lpstr>KoPub돋움체 Bold</vt:lpstr>
      <vt:lpstr>Calibri</vt:lpstr>
      <vt:lpstr>Office Theme</vt:lpstr>
      <vt:lpstr>PowerPoint 프레젠테이션</vt:lpstr>
    </vt:vector>
  </TitlesOfParts>
  <Company>officegen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officegen</dc:creator>
  <cp:lastModifiedBy>hurdabin@naver.com</cp:lastModifiedBy>
  <cp:revision>19</cp:revision>
  <dcterms:created xsi:type="dcterms:W3CDTF">2024-01-26T13:49:59Z</dcterms:created>
  <dcterms:modified xsi:type="dcterms:W3CDTF">2024-02-21T06:38:41Z</dcterms:modified>
</cp:coreProperties>
</file>